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A204-114E-4B08-8908-ABD64C8DF2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 dirty="0"/>
              <a:t>ג' פירושים בדברי משה רבינו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82A7F7-9F44-4B2C-B58A-BF3A1CCFBE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 dirty="0"/>
              <a:t>כתה ז' – ישיבת חוף הצפון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7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5A59-5DA0-4801-94AB-FD0A8A9D0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4400" dirty="0"/>
              <a:t>פירוש ר' שמעון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1223-D136-414F-AA3C-15FDC8769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800" dirty="0"/>
              <a:t>לא עלתה על דעת משה רבינו, חס ושלום, שה' לא יכול לעשות</a:t>
            </a:r>
          </a:p>
          <a:p>
            <a:pPr algn="r" rtl="1"/>
            <a:r>
              <a:rPr lang="he-IL" sz="2800" dirty="0"/>
              <a:t>אלא – למה ה' נותן להם בשר אם הוא יהרוג אותם אחר כך</a:t>
            </a:r>
          </a:p>
          <a:p>
            <a:pPr algn="r" rtl="1"/>
            <a:r>
              <a:rPr lang="he-IL" sz="2800" dirty="0"/>
              <a:t>וזה מסביר תשובת ה' – "היד ה' תקצר"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055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BF10-1C40-44F2-AE84-2552FE3D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4000" dirty="0"/>
              <a:t>פירוש רמב"ן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BB9EC-0716-450A-9421-1D2E9CE8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2800" dirty="0"/>
              <a:t>משה ידע שה' רק עושה נסים אם מאד צריך</a:t>
            </a:r>
          </a:p>
          <a:p>
            <a:pPr algn="r" rtl="1"/>
            <a:r>
              <a:rPr lang="he-IL" sz="2800" dirty="0"/>
              <a:t>הוא לא חשב שבשר היה צורך לנס</a:t>
            </a:r>
          </a:p>
          <a:p>
            <a:pPr algn="r" rtl="1"/>
            <a:r>
              <a:rPr lang="he-IL" sz="2800" dirty="0"/>
              <a:t>אז שאלתו היה איך יעשה ה' בלי נס</a:t>
            </a:r>
          </a:p>
          <a:p>
            <a:pPr algn="r" rtl="1"/>
            <a:r>
              <a:rPr lang="he-IL" sz="2800" dirty="0"/>
              <a:t>התשובה היא שה' אומר להם שהוא יכול לעשות על דרך הטבע</a:t>
            </a:r>
          </a:p>
          <a:p>
            <a:pPr algn="r" rtl="1"/>
            <a:r>
              <a:rPr lang="he-IL" sz="2800" dirty="0"/>
              <a:t>"</a:t>
            </a:r>
            <a:r>
              <a:rPr lang="he-IL" sz="2800" dirty="0" err="1"/>
              <a:t>היקרך</a:t>
            </a:r>
            <a:r>
              <a:rPr lang="he-IL" sz="2800" dirty="0"/>
              <a:t> דברי" – זה לא יהיה על דרך הנס.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2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413F-B585-4C08-AC20-5F07F6D9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5400" dirty="0"/>
              <a:t>רבן גמליאל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94FB8-4E42-4AE4-B9CB-4DD770A0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800" dirty="0"/>
              <a:t>טענת משה </a:t>
            </a:r>
            <a:r>
              <a:rPr lang="he-IL" sz="2800" dirty="0" err="1"/>
              <a:t>היתה</a:t>
            </a:r>
            <a:r>
              <a:rPr lang="he-IL" sz="2800" dirty="0"/>
              <a:t> – הם לא יהיו מרוצים (</a:t>
            </a:r>
            <a:r>
              <a:rPr lang="en-US" sz="2800" dirty="0"/>
              <a:t>satisfied</a:t>
            </a:r>
            <a:r>
              <a:rPr lang="he-IL" sz="2800" dirty="0"/>
              <a:t>)</a:t>
            </a:r>
          </a:p>
          <a:p>
            <a:pPr lvl="1" algn="r" rtl="1"/>
            <a:r>
              <a:rPr lang="he-IL" sz="2400" dirty="0"/>
              <a:t>אם אתה נותן להם דקה הם יאמרו שרוצים דקה....</a:t>
            </a:r>
          </a:p>
          <a:p>
            <a:pPr algn="r" rtl="1"/>
            <a:r>
              <a:rPr lang="he-IL" sz="2800" dirty="0"/>
              <a:t>ה' אומר שהוא צריך לתת להם שאם הוא אינו נותן הם יאמרו שה' לא יכול</a:t>
            </a:r>
          </a:p>
        </p:txBody>
      </p:sp>
    </p:spTree>
    <p:extLst>
      <p:ext uri="{BB962C8B-B14F-4D97-AF65-F5344CB8AC3E}">
        <p14:creationId xmlns:p14="http://schemas.microsoft.com/office/powerpoint/2010/main" val="11361132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Words>150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Times New Roman</vt:lpstr>
      <vt:lpstr>Gallery</vt:lpstr>
      <vt:lpstr>ג' פירושים בדברי משה רבינו</vt:lpstr>
      <vt:lpstr>פירוש ר' שמעון</vt:lpstr>
      <vt:lpstr>פירוש רמב"ן</vt:lpstr>
      <vt:lpstr>רבן גמליאל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ג' פירושים בדברי משה רבינו</dc:title>
  <dc:creator>Simon</dc:creator>
  <cp:lastModifiedBy>Simon</cp:lastModifiedBy>
  <cp:revision>4</cp:revision>
  <dcterms:created xsi:type="dcterms:W3CDTF">2017-10-02T14:14:36Z</dcterms:created>
  <dcterms:modified xsi:type="dcterms:W3CDTF">2017-10-02T14:29:47Z</dcterms:modified>
</cp:coreProperties>
</file>